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45" r:id="rId2"/>
    <p:sldId id="354" r:id="rId3"/>
    <p:sldId id="324" r:id="rId4"/>
    <p:sldId id="325" r:id="rId5"/>
    <p:sldId id="355" r:id="rId6"/>
    <p:sldId id="323" r:id="rId7"/>
    <p:sldId id="327" r:id="rId8"/>
    <p:sldId id="322" r:id="rId9"/>
    <p:sldId id="339" r:id="rId10"/>
    <p:sldId id="356" r:id="rId11"/>
    <p:sldId id="329" r:id="rId12"/>
    <p:sldId id="348" r:id="rId13"/>
    <p:sldId id="358" r:id="rId14"/>
    <p:sldId id="326" r:id="rId15"/>
    <p:sldId id="330" r:id="rId16"/>
    <p:sldId id="321" r:id="rId17"/>
    <p:sldId id="318" r:id="rId18"/>
    <p:sldId id="320" r:id="rId19"/>
    <p:sldId id="341" r:id="rId20"/>
    <p:sldId id="332" r:id="rId21"/>
    <p:sldId id="340" r:id="rId22"/>
    <p:sldId id="333" r:id="rId23"/>
    <p:sldId id="317" r:id="rId24"/>
    <p:sldId id="335" r:id="rId25"/>
    <p:sldId id="319" r:id="rId26"/>
    <p:sldId id="334" r:id="rId27"/>
    <p:sldId id="337" r:id="rId28"/>
    <p:sldId id="353" r:id="rId29"/>
    <p:sldId id="352" r:id="rId30"/>
    <p:sldId id="347" r:id="rId31"/>
    <p:sldId id="336" r:id="rId32"/>
    <p:sldId id="357" r:id="rId33"/>
    <p:sldId id="331" r:id="rId34"/>
    <p:sldId id="343" r:id="rId35"/>
    <p:sldId id="342" r:id="rId36"/>
    <p:sldId id="338" r:id="rId37"/>
    <p:sldId id="34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I0l5w-_p_Y?start=14&amp;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pQMqOSkbA?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qEYYhmIUto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thHy2jldhQ?start=273&amp;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NN2MwWmFdE?start=4780&amp;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V6jliufUMI?start=42&amp;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fLw0007A4g?start=7722&amp;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BNxBNcAtvk?start=112&amp;feature=oembe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EB2A69-97C2-49B5-849D-1EE1ED1E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096088AE-F7A1-4EDE-936E-06275EAA599D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latin typeface="Bodoni MT" panose="02070603080606020203" pitchFamily="18" charset="0"/>
              </a:rPr>
              <a:t>HOWZIT!</a:t>
            </a:r>
          </a:p>
        </p:txBody>
      </p:sp>
    </p:spTree>
    <p:extLst>
      <p:ext uri="{BB962C8B-B14F-4D97-AF65-F5344CB8AC3E}">
        <p14:creationId xmlns:p14="http://schemas.microsoft.com/office/powerpoint/2010/main" val="18245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C16C07A5-5C79-4348-B59F-5452395D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"/>
            <a:ext cx="12192000" cy="68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LLIPSES · Anniversary">
            <a:hlinkClick r:id="" action="ppaction://media"/>
            <a:extLst>
              <a:ext uri="{FF2B5EF4-FFF2-40B4-BE49-F238E27FC236}">
                <a16:creationId xmlns:a16="http://schemas.microsoft.com/office/drawing/2014/main" id="{6520FA00-FF36-4CFF-929B-B813BD0C99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7276F-59A8-4D7B-BBAD-8B33072EE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2" b="17106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04ECEB7D-AE51-4738-9CA8-64C7AD8C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3561" b="-3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46217-7B1F-460C-B40B-01BDB623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5678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FE476-20E7-45A0-9453-0E7D1509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971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58583-B88E-44ED-A90E-28D28BA7A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r="7617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E5A05-0AF3-463B-8EB1-DC79193EA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r="12751"/>
          <a:stretch/>
        </p:blipFill>
        <p:spPr>
          <a:xfrm>
            <a:off x="-1" y="4069966"/>
            <a:ext cx="3535331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911EF67C-75B7-4C98-8AF5-683DF4C4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780AFA6B-5C0E-4693-9C29-12329DC01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0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, dark&#10;&#10;Description automatically generated">
            <a:extLst>
              <a:ext uri="{FF2B5EF4-FFF2-40B4-BE49-F238E27FC236}">
                <a16:creationId xmlns:a16="http://schemas.microsoft.com/office/drawing/2014/main" id="{E5B0DBEC-45A3-477C-BB54-D10CF1B71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D489B-5FC1-4063-8E0E-D7C01D21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22148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8127596E-2FF0-4DDA-9AE2-9E68EBB7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6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LLIPSES · Anomaly is Everything – Lyrics">
            <a:hlinkClick r:id="" action="ppaction://media"/>
            <a:extLst>
              <a:ext uri="{FF2B5EF4-FFF2-40B4-BE49-F238E27FC236}">
                <a16:creationId xmlns:a16="http://schemas.microsoft.com/office/drawing/2014/main" id="{8C6226B9-88EB-485D-864F-78B719FB4B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BF23C4E-63F6-4B5B-8EC9-C9AFCBF06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9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Emily McClain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D45C-12F3-4B20-A83D-4787BE055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46"/>
          <a:stretch/>
        </p:blipFill>
        <p:spPr>
          <a:xfrm>
            <a:off x="643467" y="643366"/>
            <a:ext cx="4010829" cy="5568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DC7C4-3092-45E5-85CB-5A92F338F5A5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First Reader| Theatre Creator, Educator, Writer</a:t>
            </a:r>
          </a:p>
        </p:txBody>
      </p:sp>
    </p:spTree>
    <p:extLst>
      <p:ext uri="{BB962C8B-B14F-4D97-AF65-F5344CB8AC3E}">
        <p14:creationId xmlns:p14="http://schemas.microsoft.com/office/powerpoint/2010/main" val="74256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1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A98B1A-4F22-493D-AF9F-DFD33849A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8" b="18927"/>
          <a:stretch/>
        </p:blipFill>
        <p:spPr>
          <a:xfrm>
            <a:off x="0" y="1733384"/>
            <a:ext cx="12192000" cy="3379306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4924FE3-8557-4731-8ACE-28D97BB5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Alexis ‘Lexi’ McKay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E0436-5B2D-4042-A2D6-A7DA71A69CD3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Stage Manager</a:t>
            </a:r>
          </a:p>
        </p:txBody>
      </p:sp>
    </p:spTree>
    <p:extLst>
      <p:ext uri="{BB962C8B-B14F-4D97-AF65-F5344CB8AC3E}">
        <p14:creationId xmlns:p14="http://schemas.microsoft.com/office/powerpoint/2010/main" val="336533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uple of people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C457120-2954-4404-A290-578BD170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ACECD-C639-4108-ABCB-BE24AAB1F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6" r="14063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Jordan Alexandria </a:t>
            </a:r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ealey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Dramaturg | jordanealey.com</a:t>
            </a:r>
          </a:p>
        </p:txBody>
      </p:sp>
    </p:spTree>
    <p:extLst>
      <p:ext uri="{BB962C8B-B14F-4D97-AF65-F5344CB8AC3E}">
        <p14:creationId xmlns:p14="http://schemas.microsoft.com/office/powerpoint/2010/main" val="3488164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C48C4E4B-A506-4793-83EA-5884B771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84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LLIPSES · Musical Numbers · Samples">
            <a:hlinkClick r:id="" action="ppaction://media"/>
            <a:extLst>
              <a:ext uri="{FF2B5EF4-FFF2-40B4-BE49-F238E27FC236}">
                <a16:creationId xmlns:a16="http://schemas.microsoft.com/office/drawing/2014/main" id="{A9E2F356-3664-4609-B40A-9B88B43346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The World and the Want">
            <a:hlinkClick r:id="" action="ppaction://media"/>
            <a:extLst>
              <a:ext uri="{FF2B5EF4-FFF2-40B4-BE49-F238E27FC236}">
                <a16:creationId xmlns:a16="http://schemas.microsoft.com/office/drawing/2014/main" id="{42747117-B2B6-4336-B039-9366393189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ay 26, 2021">
            <a:hlinkClick r:id="" action="ppaction://media"/>
            <a:extLst>
              <a:ext uri="{FF2B5EF4-FFF2-40B4-BE49-F238E27FC236}">
                <a16:creationId xmlns:a16="http://schemas.microsoft.com/office/drawing/2014/main" id="{94A5582E-9E7A-4FAF-A5DF-C9325FF264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Cutting Edge">
            <a:hlinkClick r:id="" action="ppaction://media"/>
            <a:extLst>
              <a:ext uri="{FF2B5EF4-FFF2-40B4-BE49-F238E27FC236}">
                <a16:creationId xmlns:a16="http://schemas.microsoft.com/office/drawing/2014/main" id="{B8B69B28-620F-429F-99F8-CCA6D516F3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WTP Apprenticeship Concert &amp; Reading · Thursday, July 15, 2021">
            <a:hlinkClick r:id="" action="ppaction://media"/>
            <a:extLst>
              <a:ext uri="{FF2B5EF4-FFF2-40B4-BE49-F238E27FC236}">
                <a16:creationId xmlns:a16="http://schemas.microsoft.com/office/drawing/2014/main" id="{AEF4C6B0-037B-4B0A-951A-28D6CEFD4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69F3020B-8273-4E19-931A-436C653D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 r="-2" b="6822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5ECD-6AE7-4B91-BFF5-0E0D94E11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308" r="-4494" b="33524"/>
          <a:stretch/>
        </p:blipFill>
        <p:spPr>
          <a:xfrm>
            <a:off x="0" y="3982065"/>
            <a:ext cx="7036548" cy="287592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9DF6C4-28DA-4233-9F4B-217FB38F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3C31C0AC-2888-41BA-A81C-0B8E5E99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6754" b="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B8666A-EE66-4EB2-9352-7817B9B4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257D01-EFD7-4C13-9016-573826BF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-3868" r="7141" b="3868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DB5281-DBC4-467C-8E36-A452323A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6E7B3-C223-4B27-A33E-18D4CF293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r="5960" b="-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76F10A-6597-417D-8BF9-5B966F2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7593895C-2F11-4A56-8350-F18FD5010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074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685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C4E7-6E2D-4F5C-AB51-5D75EEE8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E3040-FDFE-4842-993D-1E5079DF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b="1191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 descr="A person with his hand on his face&#10;&#10;Description automatically generated with low confidence">
            <a:extLst>
              <a:ext uri="{FF2B5EF4-FFF2-40B4-BE49-F238E27FC236}">
                <a16:creationId xmlns:a16="http://schemas.microsoft.com/office/drawing/2014/main" id="{5631FDFE-E304-47CD-8817-D91AC1C7A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 r="2" b="14143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8F053-D53D-4F4D-8A6F-60D7749F8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7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65E63B7-CF44-4816-95C3-C03A847D3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2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blur&#10;&#10;Description automatically generated">
            <a:extLst>
              <a:ext uri="{FF2B5EF4-FFF2-40B4-BE49-F238E27FC236}">
                <a16:creationId xmlns:a16="http://schemas.microsoft.com/office/drawing/2014/main" id="{038FD965-4452-4FE9-B786-2DC48789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8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68D0FE7-8C3D-4266-82F7-A28A17D4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9" name="Picture 8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B8118924-9199-4D0D-98A1-C060FE66D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" r="-2" b="2227"/>
          <a:stretch/>
        </p:blipFill>
        <p:spPr>
          <a:xfrm>
            <a:off x="198738" y="3518858"/>
            <a:ext cx="5804105" cy="3167425"/>
          </a:xfrm>
          <a:prstGeom prst="rect">
            <a:avLst/>
          </a:prstGeom>
        </p:spPr>
      </p:pic>
      <p:pic>
        <p:nvPicPr>
          <p:cNvPr id="10" name="Picture 9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BF0F77B6-A31A-4DCA-87A0-BAD652AD5B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t="36345" r="-105" b="9026"/>
          <a:stretch/>
        </p:blipFill>
        <p:spPr>
          <a:xfrm>
            <a:off x="6195372" y="3510858"/>
            <a:ext cx="5797883" cy="3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1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61CA3171-C4E9-44DF-9CA3-78627C1E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73" y="76619"/>
            <a:ext cx="5168254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93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9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ALIYAH CURRY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ELLIPSES Director | </a:t>
            </a:r>
            <a:r>
              <a:rPr lang="en-US" sz="3600" dirty="0" err="1">
                <a:latin typeface="Bodoni MT" panose="02070603080606020203" pitchFamily="18" charset="0"/>
              </a:rPr>
              <a:t>theirdaughters.productions</a:t>
            </a:r>
            <a:endParaRPr lang="en-US" sz="36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2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742E828-1ECD-4BC1-8CFD-A3A8EA158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2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C89AAF-258B-4282-8CE5-7BD4DFD6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" y="0"/>
            <a:ext cx="12190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1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love stories about families and yours is truly the most unique I've seen.”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John Mabey, Award-Winning Playwright</a:t>
            </a:r>
          </a:p>
          <a:p>
            <a:pPr marL="0" indent="0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“The play got me thinking about my / our place in the Universe -- you can't get more epic than that. Graphics and animation....wow!”</a:t>
            </a:r>
          </a:p>
          <a:p>
            <a:pPr marL="0" indent="0" algn="r">
              <a:buNone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- Henry W. Kimmel, President of WTP &amp; Alliance for Jewish Theatre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1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Digest">
            <a:hlinkClick r:id="" action="ppaction://media"/>
            <a:extLst>
              <a:ext uri="{FF2B5EF4-FFF2-40B4-BE49-F238E27FC236}">
                <a16:creationId xmlns:a16="http://schemas.microsoft.com/office/drawing/2014/main" id="{F18424DF-DCC2-45D2-9377-BE05399544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1FFF75-2549-48DB-A3E9-1CD9801F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64"/>
            <a:ext cx="12192000" cy="6857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3AD22A0-F8A0-41ED-9DEC-70D6B31A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47" y="321733"/>
            <a:ext cx="1739053" cy="173905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B63E04D-9B9D-4E73-BD2A-CD2EBD83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746270"/>
            <a:ext cx="1739054" cy="17390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err="1">
                <a:latin typeface="Bodoni MT" panose="02070603080606020203" pitchFamily="18" charset="0"/>
              </a:rPr>
              <a:t>Dankie</a:t>
            </a:r>
            <a:r>
              <a:rPr lang="en-US" sz="8000" b="1" dirty="0">
                <a:latin typeface="Bodoni MT" panose="020706030806060202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97ADF31C-5AC1-420E-BB2E-8F6152A9F3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29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9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7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066DC11-42B5-47E4-88AC-89EC4530D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2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50D3F5-37F0-4943-833D-D081F5484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2B665E53-48F8-4D42-89EC-14E087DA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79" y="1537855"/>
            <a:ext cx="4111021" cy="5320145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26C5AF3-6708-442B-95C1-F5E792649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3" y="3427796"/>
            <a:ext cx="3437728" cy="3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159813-3A36-433B-BA25-89EC0B6F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classroom&#10;&#10;Description automatically generated with medium confidence">
            <a:extLst>
              <a:ext uri="{FF2B5EF4-FFF2-40B4-BE49-F238E27FC236}">
                <a16:creationId xmlns:a16="http://schemas.microsoft.com/office/drawing/2014/main" id="{C6D8DFE1-B194-41D0-9A4D-94A4C53B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9"/>
          <a:stretch/>
        </p:blipFill>
        <p:spPr>
          <a:xfrm>
            <a:off x="4976026" y="649131"/>
            <a:ext cx="6572506" cy="5559738"/>
          </a:xfrm>
          <a:prstGeom prst="rect">
            <a:avLst/>
          </a:prstGeom>
        </p:spPr>
      </p:pic>
      <p:pic>
        <p:nvPicPr>
          <p:cNvPr id="8" name="Picture 7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CC6A7E08-16B6-4844-A6CE-7E4F7587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r="13967"/>
          <a:stretch/>
        </p:blipFill>
        <p:spPr>
          <a:xfrm>
            <a:off x="643467" y="643366"/>
            <a:ext cx="4010829" cy="5565503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Amber Bradshaw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The Managing Artistic Director of Working Title Playwrights</a:t>
            </a:r>
          </a:p>
        </p:txBody>
      </p:sp>
    </p:spTree>
    <p:extLst>
      <p:ext uri="{BB962C8B-B14F-4D97-AF65-F5344CB8AC3E}">
        <p14:creationId xmlns:p14="http://schemas.microsoft.com/office/powerpoint/2010/main" val="1010719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1913</TotalTime>
  <Words>116</Words>
  <Application>Microsoft Office PowerPoint</Application>
  <PresentationFormat>Widescreen</PresentationFormat>
  <Paragraphs>18</Paragraphs>
  <Slides>37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Amber Bradshaw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Emily McClain</vt:lpstr>
      <vt:lpstr>Alexis ‘Lexi’ McKay</vt:lpstr>
      <vt:lpstr>Jordan Alexandria ealey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ALIYAH CURRY</vt:lpstr>
      <vt:lpstr>PowerPoint Presentation</vt:lpstr>
      <vt:lpstr>PowerPoint Presentation</vt:lpstr>
      <vt:lpstr>Quotes</vt:lpstr>
      <vt:lpstr>PowerPoint Presentation</vt:lpstr>
      <vt:lpstr>Dankie!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813</cp:revision>
  <cp:lastPrinted>2021-10-07T18:52:54Z</cp:lastPrinted>
  <dcterms:created xsi:type="dcterms:W3CDTF">2021-10-06T14:08:05Z</dcterms:created>
  <dcterms:modified xsi:type="dcterms:W3CDTF">2021-10-15T01:36:42Z</dcterms:modified>
</cp:coreProperties>
</file>